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5" r:id="rId2"/>
  </p:sldMasterIdLst>
  <p:notesMasterIdLst>
    <p:notesMasterId r:id="rId9"/>
  </p:notesMasterIdLst>
  <p:sldIdLst>
    <p:sldId id="256" r:id="rId3"/>
    <p:sldId id="299" r:id="rId4"/>
    <p:sldId id="301" r:id="rId5"/>
    <p:sldId id="302" r:id="rId6"/>
    <p:sldId id="303" r:id="rId7"/>
    <p:sldId id="30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8" autoAdjust="0"/>
    <p:restoredTop sz="70704" autoAdjust="0"/>
  </p:normalViewPr>
  <p:slideViewPr>
    <p:cSldViewPr snapToGrid="0">
      <p:cViewPr>
        <p:scale>
          <a:sx n="100" d="100"/>
          <a:sy n="100" d="100"/>
        </p:scale>
        <p:origin x="2624" y="1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41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5428F3-B408-4C73-B6CB-14C24F24D2AD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68CA3-21CE-4263-9096-DD522C338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447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44ADC8-2C19-4BE8-86D5-BC195D3210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4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uble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845CD23B-59A6-4249-B3A2-9419436DCB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1300" y="6646"/>
            <a:ext cx="11727180" cy="6842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smtClean="0"/>
              <a:t>Edit Master text styles</a:t>
            </a:r>
          </a:p>
        </p:txBody>
      </p:sp>
      <p:sp>
        <p:nvSpPr>
          <p:cNvPr id="3" name="Slide Number Placeholder 13"/>
          <p:cNvSpPr txBox="1">
            <a:spLocks/>
          </p:cNvSpPr>
          <p:nvPr/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046AA2-1AFE-411F-82AB-D8F07A1367EA}" type="slidenum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94248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rst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03" y="5316469"/>
            <a:ext cx="5054388" cy="1541531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521700"/>
            <a:ext cx="8692199" cy="1795540"/>
          </a:xfrm>
          <a:prstGeom prst="rect">
            <a:avLst/>
          </a:prstGeo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452740" y="4190621"/>
            <a:ext cx="5486243" cy="666549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4417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White_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93C3C-35A5-4F8A-8559-D4224E8C3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40341F-0B28-47F4-81D5-B9FBADB1B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4F9C8-6154-4953-B1BB-CF27C3230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D5D7-1376-454F-9D0D-56EF872F8D99}" type="datetimeFigureOut">
              <a:rPr lang="en-US" smtClean="0"/>
              <a:t>3/28/2019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44AE3-2CE9-48EB-A9C3-3742FD396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2B68D-1375-428E-BB86-13585571F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63237-AE92-4645-95D2-1F8A1B10E7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7AF136-2503-4070-8FCE-EC8E7FCDC68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13"/>
          <p:cNvSpPr txBox="1">
            <a:spLocks/>
          </p:cNvSpPr>
          <p:nvPr/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046AA2-1AFE-411F-82AB-D8F07A1367EA}" type="slidenum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07881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5"/>
          <p:cNvSpPr txBox="1">
            <a:spLocks/>
          </p:cNvSpPr>
          <p:nvPr/>
        </p:nvSpPr>
        <p:spPr>
          <a:xfrm>
            <a:off x="9042400" y="6559555"/>
            <a:ext cx="284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4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5624191-B9E9-41CA-A942-B9B5D1030034}" type="slidenum">
              <a:rPr lang="en-US" sz="1400" smtClean="0"/>
              <a:pPr algn="r"/>
              <a:t>‹#›</a:t>
            </a:fld>
            <a:endParaRPr lang="en-US" sz="14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155A0AA-7C49-49F4-9224-13D89B45BC76}"/>
              </a:ext>
            </a:extLst>
          </p:cNvPr>
          <p:cNvSpPr/>
          <p:nvPr/>
        </p:nvSpPr>
        <p:spPr>
          <a:xfrm>
            <a:off x="0" y="0"/>
            <a:ext cx="12191999" cy="69533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6B96E47-F903-46E9-9FD8-61FDC379700D}"/>
              </a:ext>
            </a:extLst>
          </p:cNvPr>
          <p:cNvSpPr/>
          <p:nvPr/>
        </p:nvSpPr>
        <p:spPr>
          <a:xfrm>
            <a:off x="1" y="695330"/>
            <a:ext cx="3082197" cy="198582"/>
          </a:xfrm>
          <a:prstGeom prst="rect">
            <a:avLst/>
          </a:prstGeom>
          <a:solidFill>
            <a:srgbClr val="CFB3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39A87FC-594E-43AE-9BF9-35B016A5B12F}"/>
              </a:ext>
            </a:extLst>
          </p:cNvPr>
          <p:cNvSpPr/>
          <p:nvPr/>
        </p:nvSpPr>
        <p:spPr>
          <a:xfrm>
            <a:off x="3050818" y="695330"/>
            <a:ext cx="3047061" cy="198582"/>
          </a:xfrm>
          <a:prstGeom prst="rect">
            <a:avLst/>
          </a:prstGeom>
          <a:solidFill>
            <a:srgbClr val="BD33D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6F52775-8581-494E-9C86-316433BAADC3}"/>
              </a:ext>
            </a:extLst>
          </p:cNvPr>
          <p:cNvSpPr/>
          <p:nvPr/>
        </p:nvSpPr>
        <p:spPr>
          <a:xfrm>
            <a:off x="6097879" y="695330"/>
            <a:ext cx="3047061" cy="198582"/>
          </a:xfrm>
          <a:prstGeom prst="rect">
            <a:avLst/>
          </a:prstGeom>
          <a:solidFill>
            <a:srgbClr val="8000B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6390EDF-13DD-41AB-87B6-562CA3EC93A0}"/>
              </a:ext>
            </a:extLst>
          </p:cNvPr>
          <p:cNvSpPr/>
          <p:nvPr/>
        </p:nvSpPr>
        <p:spPr>
          <a:xfrm>
            <a:off x="9144939" y="695330"/>
            <a:ext cx="3047061" cy="198582"/>
          </a:xfrm>
          <a:prstGeom prst="rect">
            <a:avLst/>
          </a:prstGeom>
          <a:solidFill>
            <a:srgbClr val="57058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0399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iming>
    <p:tnLst>
      <p:par>
        <p:cTn id="1" dur="indefinite" restart="never" nodeType="tmRoot"/>
      </p:par>
    </p:tnLst>
  </p:timing>
  <p:txStyles>
    <p:titleStyle>
      <a:lvl1pPr algn="ctr" defTabSz="91437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155A0AA-7C49-49F4-9224-13D89B45BC76}"/>
              </a:ext>
            </a:extLst>
          </p:cNvPr>
          <p:cNvSpPr/>
          <p:nvPr/>
        </p:nvSpPr>
        <p:spPr>
          <a:xfrm>
            <a:off x="0" y="0"/>
            <a:ext cx="12191999" cy="69533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B96E47-F903-46E9-9FD8-61FDC379700D}"/>
              </a:ext>
            </a:extLst>
          </p:cNvPr>
          <p:cNvSpPr/>
          <p:nvPr/>
        </p:nvSpPr>
        <p:spPr>
          <a:xfrm>
            <a:off x="1" y="695330"/>
            <a:ext cx="3082197" cy="198582"/>
          </a:xfrm>
          <a:prstGeom prst="rect">
            <a:avLst/>
          </a:prstGeom>
          <a:solidFill>
            <a:srgbClr val="CFB3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39A87FC-594E-43AE-9BF9-35B016A5B12F}"/>
              </a:ext>
            </a:extLst>
          </p:cNvPr>
          <p:cNvSpPr/>
          <p:nvPr/>
        </p:nvSpPr>
        <p:spPr>
          <a:xfrm>
            <a:off x="3050818" y="695330"/>
            <a:ext cx="3047061" cy="198582"/>
          </a:xfrm>
          <a:prstGeom prst="rect">
            <a:avLst/>
          </a:prstGeom>
          <a:solidFill>
            <a:srgbClr val="BD33D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F52775-8581-494E-9C86-316433BAADC3}"/>
              </a:ext>
            </a:extLst>
          </p:cNvPr>
          <p:cNvSpPr/>
          <p:nvPr/>
        </p:nvSpPr>
        <p:spPr>
          <a:xfrm>
            <a:off x="6097879" y="695330"/>
            <a:ext cx="3047061" cy="198582"/>
          </a:xfrm>
          <a:prstGeom prst="rect">
            <a:avLst/>
          </a:prstGeom>
          <a:solidFill>
            <a:srgbClr val="8000B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6390EDF-13DD-41AB-87B6-562CA3EC93A0}"/>
              </a:ext>
            </a:extLst>
          </p:cNvPr>
          <p:cNvSpPr/>
          <p:nvPr/>
        </p:nvSpPr>
        <p:spPr>
          <a:xfrm>
            <a:off x="9144939" y="695330"/>
            <a:ext cx="3047061" cy="198582"/>
          </a:xfrm>
          <a:prstGeom prst="rect">
            <a:avLst/>
          </a:prstGeom>
          <a:solidFill>
            <a:srgbClr val="57058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CDAA538E-3C43-4881-9A33-4C4D33F2F525}"/>
              </a:ext>
            </a:extLst>
          </p:cNvPr>
          <p:cNvSpPr txBox="1">
            <a:spLocks/>
          </p:cNvSpPr>
          <p:nvPr/>
        </p:nvSpPr>
        <p:spPr>
          <a:xfrm>
            <a:off x="241300" y="6646"/>
            <a:ext cx="11696700" cy="783931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None/>
              <a:defRPr sz="2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ysClr val="windowText" lastClr="000000"/>
              </a:buClr>
              <a:buSzPct val="85000"/>
              <a:buFont typeface="Wingdings" charset="2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Edit Master text styles</a:t>
            </a:r>
            <a:endParaRPr kumimoji="0" lang="en-US" sz="2800" b="1" i="0" u="none" strike="noStrike" kern="120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Slide Number Placeholder 13"/>
          <p:cNvSpPr txBox="1">
            <a:spLocks/>
          </p:cNvSpPr>
          <p:nvPr/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046AA2-1AFE-411F-82AB-D8F07A1367EA}" type="slidenum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280109"/>
      </p:ext>
    </p:extLst>
  </p:cSld>
  <p:clrMap bg1="lt1" tx1="dk1" bg2="lt2" tx2="dk2" accent1="accent1" accent2="accent2" accent3="accent3" accent4="accent4" accent5="accent5" accent6="accent6" hlink="hlink" folHlink="folHlink"/>
  <p:transition spd="slow">
    <p:push dir="u"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0" kern="1200" spc="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925" indent="-288925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ocs.opencv.org/2.4/doc/tutorials/imgproc/histograms/template_matching/template_matching.html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1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s.nyu.edu/~fergus/papers/zeilerECCV2014.pdf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2740" y="1521700"/>
            <a:ext cx="10286380" cy="1795540"/>
          </a:xfrm>
        </p:spPr>
        <p:txBody>
          <a:bodyPr/>
          <a:lstStyle/>
          <a:p>
            <a:r>
              <a:rPr lang="en-US" dirty="0" smtClean="0"/>
              <a:t>Convolutional Neural Network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52740" y="3757941"/>
            <a:ext cx="5486243" cy="1601459"/>
          </a:xfrm>
        </p:spPr>
        <p:txBody>
          <a:bodyPr>
            <a:normAutofit/>
          </a:bodyPr>
          <a:lstStyle/>
          <a:p>
            <a:r>
              <a:rPr lang="en-US" b="1" dirty="0" smtClean="0"/>
              <a:t>Chul Min Yeum</a:t>
            </a:r>
          </a:p>
          <a:p>
            <a:r>
              <a:rPr lang="en-US" dirty="0"/>
              <a:t>Assistant Professor</a:t>
            </a:r>
          </a:p>
          <a:p>
            <a:r>
              <a:rPr lang="en-US" dirty="0"/>
              <a:t>Civil and Environmental Engineering</a:t>
            </a:r>
          </a:p>
          <a:p>
            <a:r>
              <a:rPr lang="en-US" dirty="0"/>
              <a:t>University of Waterloo, Canada</a:t>
            </a:r>
          </a:p>
          <a:p>
            <a:endParaRPr lang="en-US" dirty="0"/>
          </a:p>
        </p:txBody>
      </p:sp>
      <p:sp>
        <p:nvSpPr>
          <p:cNvPr id="9" name="Subtitle 4"/>
          <p:cNvSpPr txBox="1">
            <a:spLocks/>
          </p:cNvSpPr>
          <p:nvPr/>
        </p:nvSpPr>
        <p:spPr>
          <a:xfrm>
            <a:off x="6096000" y="3757941"/>
            <a:ext cx="5783547" cy="666549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 algn="l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CIVE 497 – CIVE 700: Smart Structure Technology</a:t>
            </a:r>
          </a:p>
        </p:txBody>
      </p:sp>
      <p:sp>
        <p:nvSpPr>
          <p:cNvPr id="10" name="Subtitle 4"/>
          <p:cNvSpPr txBox="1">
            <a:spLocks/>
          </p:cNvSpPr>
          <p:nvPr/>
        </p:nvSpPr>
        <p:spPr>
          <a:xfrm>
            <a:off x="6096000" y="5598238"/>
            <a:ext cx="5783547" cy="666549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 algn="l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Last updated: </a:t>
            </a:r>
            <a:r>
              <a:rPr lang="en-US" b="1" dirty="0" smtClean="0"/>
              <a:t>2019-03-28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833930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Convolutional Neural Network</a:t>
            </a:r>
            <a:endParaRPr lang="en-US" dirty="0"/>
          </a:p>
        </p:txBody>
      </p:sp>
      <p:pic>
        <p:nvPicPr>
          <p:cNvPr id="4" name="Picture 2" descr="Image result for convolutional neural net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0" y="1077912"/>
            <a:ext cx="11361274" cy="5062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988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Revisit: Example</a:t>
            </a:r>
            <a:r>
              <a:rPr lang="en-US" dirty="0"/>
              <a:t>: Finding Same Objects on Images   </a:t>
            </a:r>
          </a:p>
        </p:txBody>
      </p:sp>
      <p:sp>
        <p:nvSpPr>
          <p:cNvPr id="7" name="Text Placeholder 1"/>
          <p:cNvSpPr txBox="1">
            <a:spLocks/>
          </p:cNvSpPr>
          <p:nvPr/>
        </p:nvSpPr>
        <p:spPr>
          <a:xfrm>
            <a:off x="241300" y="6646"/>
            <a:ext cx="11727180" cy="684233"/>
          </a:xfrm>
          <a:prstGeom prst="rect">
            <a:avLst/>
          </a:prstGeom>
        </p:spPr>
        <p:txBody>
          <a:bodyPr anchor="ctr"/>
          <a:lstStyle>
            <a:lvl1pPr marL="0" indent="0" algn="l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904874"/>
            <a:ext cx="5921238" cy="21939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725" y="2959734"/>
            <a:ext cx="3790950" cy="28860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4962" y="3242309"/>
            <a:ext cx="3419475" cy="280035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6444" y="604265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docs.opencv.org/2.4/doc/tutorials/imgproc/histograms/template_matching/template_matching.html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Revisit: Gaussian Filter</a:t>
            </a:r>
            <a:endParaRPr lang="en-US" dirty="0"/>
          </a:p>
        </p:txBody>
      </p:sp>
      <p:sp>
        <p:nvSpPr>
          <p:cNvPr id="7" name="Text Placeholder 1"/>
          <p:cNvSpPr txBox="1">
            <a:spLocks/>
          </p:cNvSpPr>
          <p:nvPr/>
        </p:nvSpPr>
        <p:spPr>
          <a:xfrm>
            <a:off x="241300" y="6646"/>
            <a:ext cx="11727180" cy="684233"/>
          </a:xfrm>
          <a:prstGeom prst="rect">
            <a:avLst/>
          </a:prstGeom>
        </p:spPr>
        <p:txBody>
          <a:bodyPr anchor="ctr"/>
          <a:lstStyle>
            <a:lvl1pPr marL="0" indent="0" algn="l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609599" y="1092200"/>
            <a:ext cx="10972802" cy="6096001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177" indent="-457177"/>
            <a:r>
              <a:rPr lang="en-US" dirty="0" smtClean="0"/>
              <a:t>Convolve the image with a “blob filter” at multiple scales and look for extrema of filter response in the resulting </a:t>
            </a:r>
            <a:r>
              <a:rPr lang="en-US" i="1" dirty="0" smtClean="0"/>
              <a:t>scale space</a:t>
            </a:r>
          </a:p>
        </p:txBody>
      </p:sp>
      <p:pic>
        <p:nvPicPr>
          <p:cNvPr id="13" name="Picture 5" descr="Sunflowers2_circl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76601" y="2921000"/>
            <a:ext cx="3378200" cy="3378200"/>
          </a:xfrm>
          <a:prstGeom prst="rect">
            <a:avLst/>
          </a:prstGeom>
          <a:noFill/>
          <a:ln w="6350">
            <a:solidFill>
              <a:schemeClr val="bg1"/>
            </a:solidFill>
            <a:miter lim="800000"/>
            <a:headEnd/>
            <a:tailEnd/>
          </a:ln>
        </p:spPr>
      </p:pic>
      <p:pic>
        <p:nvPicPr>
          <p:cNvPr id="14" name="Picture 6" descr="lo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15200" y="3556000"/>
            <a:ext cx="20574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5964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Octave</a:t>
            </a:r>
            <a:endParaRPr lang="en-US" dirty="0"/>
          </a:p>
        </p:txBody>
      </p:sp>
      <p:pic>
        <p:nvPicPr>
          <p:cNvPr id="6" name="Picture 5" descr="Sunflowers2_circle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1426" y="1452245"/>
            <a:ext cx="2590799" cy="2590799"/>
          </a:xfrm>
          <a:prstGeom prst="rect">
            <a:avLst/>
          </a:prstGeom>
          <a:noFill/>
          <a:ln w="6350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7" name="Oval 6"/>
          <p:cNvSpPr/>
          <p:nvPr/>
        </p:nvSpPr>
        <p:spPr>
          <a:xfrm>
            <a:off x="8496300" y="3379470"/>
            <a:ext cx="366713" cy="366713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Sunflowers2_circle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07705" y="4804410"/>
            <a:ext cx="1295400" cy="1295400"/>
          </a:xfrm>
          <a:prstGeom prst="rect">
            <a:avLst/>
          </a:prstGeom>
          <a:noFill/>
          <a:ln w="6350">
            <a:solidFill>
              <a:schemeClr val="bg1"/>
            </a:solidFill>
            <a:miter lim="800000"/>
            <a:headEnd/>
            <a:tailEnd/>
          </a:ln>
        </p:spPr>
      </p:pic>
      <p:sp>
        <p:nvSpPr>
          <p:cNvPr id="9" name="Oval 8"/>
          <p:cNvSpPr/>
          <p:nvPr/>
        </p:nvSpPr>
        <p:spPr>
          <a:xfrm>
            <a:off x="8748236" y="5756351"/>
            <a:ext cx="183357" cy="18335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6" descr="lo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07670" y="1931026"/>
            <a:ext cx="411480" cy="411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6" descr="lo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72147" y="1931026"/>
            <a:ext cx="457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6" descr="lo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61573" y="1931026"/>
            <a:ext cx="822960" cy="822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6" descr="lo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82344" y="1931026"/>
            <a:ext cx="548640" cy="548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6" descr="lo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83981" y="1931026"/>
            <a:ext cx="640080" cy="640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6" descr="lo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77058" y="1931026"/>
            <a:ext cx="731520" cy="731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0" name="Straight Connector 19"/>
          <p:cNvCxnSpPr/>
          <p:nvPr/>
        </p:nvCxnSpPr>
        <p:spPr>
          <a:xfrm>
            <a:off x="1076897" y="4065904"/>
            <a:ext cx="0" cy="19278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43497" y="5654592"/>
            <a:ext cx="503682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c 22"/>
          <p:cNvSpPr/>
          <p:nvPr/>
        </p:nvSpPr>
        <p:spPr>
          <a:xfrm>
            <a:off x="-2825020" y="4392929"/>
            <a:ext cx="7803833" cy="3688080"/>
          </a:xfrm>
          <a:prstGeom prst="arc">
            <a:avLst>
              <a:gd name="adj1" fmla="val 16200000"/>
              <a:gd name="adj2" fmla="val 21028061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c 23"/>
          <p:cNvSpPr/>
          <p:nvPr/>
        </p:nvSpPr>
        <p:spPr>
          <a:xfrm>
            <a:off x="-1604631" y="4392929"/>
            <a:ext cx="5349718" cy="3688080"/>
          </a:xfrm>
          <a:prstGeom prst="arc">
            <a:avLst>
              <a:gd name="adj1" fmla="val 16200000"/>
              <a:gd name="adj2" fmla="val 2084109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1172147" y="2985762"/>
            <a:ext cx="401897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660068" y="2721894"/>
                <a:ext cx="318164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itchFamily="34" charset="0"/>
                        </a:rPr>
                        <m:t>𝜎</m:t>
                      </m:r>
                    </m:oMath>
                  </m:oMathPara>
                </a14:m>
                <a:endParaRPr lang="en-US" sz="2800" dirty="0" smtClean="0">
                  <a:latin typeface="Arial" pitchFamily="34" charset="0"/>
                  <a:cs typeface="Arial" pitchFamily="34" charset="0"/>
                </a:endParaRPr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068" y="2721894"/>
                <a:ext cx="318164" cy="43088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/>
          <p:cNvSpPr txBox="1"/>
          <p:nvPr/>
        </p:nvSpPr>
        <p:spPr>
          <a:xfrm>
            <a:off x="2332305" y="3010138"/>
            <a:ext cx="1628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 pitchFamily="34" charset="0"/>
                <a:cs typeface="Arial" pitchFamily="34" charset="0"/>
              </a:rPr>
              <a:t>increase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608578" y="5796952"/>
            <a:ext cx="1628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 pitchFamily="34" charset="0"/>
                <a:cs typeface="Arial" pitchFamily="34" charset="0"/>
              </a:rPr>
              <a:t>f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069593" y="5796952"/>
            <a:ext cx="1628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 pitchFamily="34" charset="0"/>
                <a:cs typeface="Arial" pitchFamily="34" charset="0"/>
              </a:rPr>
              <a:t>f/2</a:t>
            </a: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2530985" y="5157462"/>
            <a:ext cx="24305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46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Visualizing and Understanding Convolutional Neural Network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827396" y="6203434"/>
            <a:ext cx="53378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https://cs.nyu.edu/~fergus/papers/zeilerECCV2014.pdf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1232892"/>
            <a:ext cx="5466424" cy="42030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2946" y="1292372"/>
            <a:ext cx="6265839" cy="3908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86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waterloo_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Uwaterloo_Theme" id="{F7BD0320-7428-483A-9DFB-560F4F77CD51}" vid="{FB630A13-1CAF-4B8C-927A-D2F553D6B205}"/>
    </a:ext>
  </a:extLst>
</a:theme>
</file>

<file path=ppt/theme/theme2.xml><?xml version="1.0" encoding="utf-8"?>
<a:theme xmlns:a="http://schemas.openxmlformats.org/drawingml/2006/main" name="Uwaterloo">
  <a:themeElements>
    <a:clrScheme name="Custom 7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8000B3"/>
      </a:accent1>
      <a:accent2>
        <a:srgbClr val="0C0C0C"/>
      </a:accent2>
      <a:accent3>
        <a:srgbClr val="BD33DA"/>
      </a:accent3>
      <a:accent4>
        <a:srgbClr val="CFB3E6"/>
      </a:accent4>
      <a:accent5>
        <a:srgbClr val="57058A"/>
      </a:accent5>
      <a:accent6>
        <a:srgbClr val="F1F1F1"/>
      </a:accent6>
      <a:hlink>
        <a:srgbClr val="57058A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engineering_16x9" id="{13A97B2F-F17F-6849-9F82-B721B10E3869}" vid="{A4E74281-1FF5-2047-BC63-3BF2D22759F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Uwaterloo_Theme</Template>
  <TotalTime>4371</TotalTime>
  <Words>90</Words>
  <Application>Microsoft Office PowerPoint</Application>
  <PresentationFormat>Widescreen</PresentationFormat>
  <Paragraphs>20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Cambria Math</vt:lpstr>
      <vt:lpstr>Georgia</vt:lpstr>
      <vt:lpstr>Impact</vt:lpstr>
      <vt:lpstr>Wingdings</vt:lpstr>
      <vt:lpstr>Uwaterloo_Theme</vt:lpstr>
      <vt:lpstr>Uwaterloo</vt:lpstr>
      <vt:lpstr>Convolutional Neural Network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Waterloo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Chul Min Yeum</dc:creator>
  <cp:lastModifiedBy>Chul Min Yeum</cp:lastModifiedBy>
  <cp:revision>153</cp:revision>
  <dcterms:created xsi:type="dcterms:W3CDTF">2018-10-10T19:11:49Z</dcterms:created>
  <dcterms:modified xsi:type="dcterms:W3CDTF">2019-03-28T15:29:54Z</dcterms:modified>
</cp:coreProperties>
</file>